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765"/>
    <p:restoredTop sz="86434"/>
  </p:normalViewPr>
  <p:slideViewPr>
    <p:cSldViewPr snapToGrid="0">
      <p:cViewPr>
        <p:scale>
          <a:sx n="96" d="100"/>
          <a:sy n="96" d="100"/>
        </p:scale>
        <p:origin x="1816" y="6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1B96-536C-DD0A-3999-AFFC19439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0D837-C854-1221-E5C3-C1D211207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7BA4A-3B3F-34DA-A9CF-225B949CB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2E808-197B-FF6C-DCB6-E7CB2B7D1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49209-271F-7783-9BE0-F77AB08FA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32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532B-9AC5-1728-6D13-C7FDB7598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297FA0-285D-A29A-1DFC-927E19927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6E44B-6F1E-1842-2CC5-3A9BC89F3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0C3FB-8B71-7219-91B4-40380177C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5D519-5639-8660-875C-3ADC0371C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401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DF01E2-8388-5945-6F6B-F342746314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872CA8-1BDD-A685-5F9A-04CB7DD1C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5CF28-915F-E2D8-E7C1-E2E106DC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9F45C-092A-210D-675D-9A8E8E4C5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AE3AB-E911-3013-A762-7ECFA7A2C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1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86FB6-6BD3-17E8-D5DC-D3F9DA080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92D42-197A-1FCA-8E76-EDE600313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62642-7B26-C27E-BBD0-B184AE75A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3D469-3EBC-11B4-5C49-BB045D0CC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04858-334A-1CE0-12A9-760192CB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97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C163-16D6-0CDF-5D56-324AA1466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884F79-B7EE-F252-0566-C84322F4D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99CAD-B89A-2546-CB9D-CFA49F5D8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94716-1CF3-DAB1-2E91-5CA2480CA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96602-21FD-0247-740F-6DB934569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99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2DBC-4C24-B735-7798-4107CE612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1C5A3-1761-B735-BF95-5E3EBE1D7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46DF89-19B7-5AE2-F491-DEE2CF717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0346-8DD6-2A77-7FCD-150CFA048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1F475-FA85-7B96-D5B4-77FFA58D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091FA-3B1A-F57B-D427-76530D53B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0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1E90-2B7A-87EA-BB62-A9F2E0C72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75B63-21AE-303B-F366-F9F4E993C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86EB0-5AB6-8999-0169-D8A0AD619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DDBC3-41A4-B0CE-7DF2-D61AFCB14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13518C-897B-C84D-12A9-EDFBA04AF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D85C08-5CF7-31F8-04CA-F08A7BD7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530D17-1C3F-8C49-B9F1-C1DEE1816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F43C55-50FE-9C17-D2C0-D138EE7C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30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8B43-2CA1-75FD-9FD1-AC516336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771654-D062-6BB1-5BDF-5B2FE53D7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ED8BE-49CB-2AD0-6040-143C6B1EB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781FC-80A4-7BA4-9085-3D0EDE2FF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0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C2C5B8-4026-DBAA-6AED-61205AFEA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6D55EB-5FF7-0AB3-5BDA-8631115FA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B100D-4223-9ED3-4FDF-176B61B8A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14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E3E8-BB6B-0AB0-0CBE-F7597C51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3C53F-B500-1948-1252-F5053FDED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85157-FC41-D3CF-9D27-D29D28B04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5EC37-0D4A-7C35-2791-92ED1F40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F62F0B-6D6E-AF21-C875-765F2E25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E8BDA-699D-5F15-5DC8-6C0A64F30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2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6D2FB-2DD4-33A1-AE65-DAA9AF9FB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BA85F3-ACBF-D0E4-2787-5334859E9F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271B3D-AFF1-D230-25BC-BED8AD89C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CF7D2-1570-CA64-5E5E-26604B4EC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F0380-CD7E-EA6A-335A-EFAFA7DCE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3136F-D151-EC83-457D-900F449C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7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1498D2-8DF3-8FCE-652F-7E3ACDEC4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103CB-1CD2-F840-C46A-77B204167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B5219-1BDF-9A30-10F5-11525E29FF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A2451-32C1-8E4C-B90E-49FD9CFE9689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317F6-C7C5-40DB-07ED-7C4124796B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F7EE8-C7EC-523C-39BA-76A2EBDC7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24381-D5EF-BE41-AA2F-EB86A308F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5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ECD9C-160B-DC15-8419-050DFA3995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Week4Tasks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B6AC0-DD2D-B1DF-D28C-04FAF41A61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Yumi Verma</a:t>
            </a:r>
          </a:p>
        </p:txBody>
      </p:sp>
    </p:spTree>
    <p:extLst>
      <p:ext uri="{BB962C8B-B14F-4D97-AF65-F5344CB8AC3E}">
        <p14:creationId xmlns:p14="http://schemas.microsoft.com/office/powerpoint/2010/main" val="2756093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78F72-FC00-C337-C37F-9BE22A88A269}"/>
              </a:ext>
            </a:extLst>
          </p:cNvPr>
          <p:cNvSpPr txBox="1"/>
          <p:nvPr/>
        </p:nvSpPr>
        <p:spPr>
          <a:xfrm>
            <a:off x="298174" y="592101"/>
            <a:ext cx="612250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Assuming a = 5, b = 4, c = 3, indicate whether each of the following conditions</a:t>
            </a:r>
          </a:p>
          <a:p>
            <a:r>
              <a:rPr lang="en-US" dirty="0"/>
              <a:t>resolve to true or false: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a) (a &lt; b) False</a:t>
            </a:r>
          </a:p>
          <a:p>
            <a:r>
              <a:rPr lang="en-US" dirty="0"/>
              <a:t>b) (a != b) True</a:t>
            </a:r>
          </a:p>
          <a:p>
            <a:r>
              <a:rPr lang="en-US" dirty="0"/>
              <a:t>c) (a &gt; b) and (a &lt; c) False</a:t>
            </a:r>
          </a:p>
          <a:p>
            <a:r>
              <a:rPr lang="en-US" dirty="0"/>
              <a:t>d) (a &gt; b) or (a &lt; c)</a:t>
            </a:r>
          </a:p>
          <a:p>
            <a:r>
              <a:rPr lang="en-US" dirty="0"/>
              <a:t>e) (a – 1 == b)</a:t>
            </a:r>
          </a:p>
          <a:p>
            <a:r>
              <a:rPr lang="en-US" dirty="0"/>
              <a:t>f) not(b &gt; c)</a:t>
            </a:r>
          </a:p>
        </p:txBody>
      </p:sp>
    </p:spTree>
    <p:extLst>
      <p:ext uri="{BB962C8B-B14F-4D97-AF65-F5344CB8AC3E}">
        <p14:creationId xmlns:p14="http://schemas.microsoft.com/office/powerpoint/2010/main" val="3093440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47F5C-778A-B3D0-5C0C-DCE7557CC355}"/>
              </a:ext>
            </a:extLst>
          </p:cNvPr>
          <p:cNvSpPr txBox="1"/>
          <p:nvPr/>
        </p:nvSpPr>
        <p:spPr>
          <a:xfrm>
            <a:off x="9387840" y="369332"/>
            <a:ext cx="2665276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500" dirty="0"/>
          </a:p>
          <a:p>
            <a:r>
              <a:rPr lang="en-US" sz="500" dirty="0"/>
              <a:t>#import sys and define the pass variable </a:t>
            </a:r>
          </a:p>
          <a:p>
            <a:r>
              <a:rPr lang="en-US" sz="500" dirty="0"/>
              <a:t>import sys</a:t>
            </a:r>
          </a:p>
          <a:p>
            <a:r>
              <a:rPr lang="en-US" sz="500" dirty="0" err="1"/>
              <a:t>program_valid</a:t>
            </a:r>
            <a:r>
              <a:rPr lang="en-US" sz="500" dirty="0"/>
              <a:t> = False</a:t>
            </a:r>
          </a:p>
          <a:p>
            <a:r>
              <a:rPr lang="en-US" sz="500" dirty="0"/>
              <a:t>line = "--------------------------------------"</a:t>
            </a:r>
          </a:p>
          <a:p>
            <a:r>
              <a:rPr lang="en-US" sz="500" dirty="0"/>
              <a:t>while not </a:t>
            </a:r>
            <a:r>
              <a:rPr lang="en-US" sz="500" dirty="0" err="1"/>
              <a:t>program_valid</a:t>
            </a:r>
            <a:r>
              <a:rPr lang="en-US" sz="500" dirty="0"/>
              <a:t>:</a:t>
            </a:r>
          </a:p>
          <a:p>
            <a:endParaRPr lang="en-US" sz="500" dirty="0"/>
          </a:p>
          <a:p>
            <a:r>
              <a:rPr lang="en-US" sz="500" dirty="0"/>
              <a:t>#user input menu for program use</a:t>
            </a:r>
          </a:p>
          <a:p>
            <a:r>
              <a:rPr lang="en-US" sz="500" dirty="0"/>
              <a:t>	try:</a:t>
            </a:r>
          </a:p>
          <a:p>
            <a:r>
              <a:rPr lang="en-US" sz="500" dirty="0"/>
              <a:t>		print (line)</a:t>
            </a:r>
          </a:p>
          <a:p>
            <a:r>
              <a:rPr lang="en-US" sz="500" dirty="0"/>
              <a:t>		print ("1) Use Program")</a:t>
            </a:r>
          </a:p>
          <a:p>
            <a:r>
              <a:rPr lang="en-US" sz="500" dirty="0"/>
              <a:t>		print ("2) Exit Program")</a:t>
            </a:r>
          </a:p>
          <a:p>
            <a:r>
              <a:rPr lang="en-US" sz="500" dirty="0"/>
              <a:t>		</a:t>
            </a:r>
            <a:r>
              <a:rPr lang="en-US" sz="500" dirty="0" err="1"/>
              <a:t>usermenu</a:t>
            </a:r>
            <a:r>
              <a:rPr lang="en-US" sz="500" dirty="0"/>
              <a:t> = int(input("Enter a option: "))</a:t>
            </a:r>
          </a:p>
          <a:p>
            <a:endParaRPr lang="en-US" sz="500" dirty="0"/>
          </a:p>
          <a:p>
            <a:r>
              <a:rPr lang="en-US" sz="500" dirty="0"/>
              <a:t>		if </a:t>
            </a:r>
            <a:r>
              <a:rPr lang="en-US" sz="500" dirty="0" err="1"/>
              <a:t>usermenu</a:t>
            </a:r>
            <a:r>
              <a:rPr lang="en-US" sz="500" dirty="0"/>
              <a:t> == 1:</a:t>
            </a:r>
          </a:p>
          <a:p>
            <a:endParaRPr lang="en-US" sz="500" dirty="0"/>
          </a:p>
          <a:p>
            <a:r>
              <a:rPr lang="en-US" sz="500" dirty="0"/>
              <a:t>			valid = False</a:t>
            </a:r>
          </a:p>
          <a:p>
            <a:endParaRPr lang="en-US" sz="500" dirty="0"/>
          </a:p>
          <a:p>
            <a:r>
              <a:rPr lang="en-US" sz="500" dirty="0"/>
              <a:t>			while not valid:</a:t>
            </a:r>
          </a:p>
          <a:p>
            <a:r>
              <a:rPr lang="en-US" sz="500" dirty="0"/>
              <a:t>				try:</a:t>
            </a:r>
          </a:p>
          <a:p>
            <a:r>
              <a:rPr lang="en-US" sz="500" dirty="0"/>
              <a:t>					print (line)</a:t>
            </a:r>
          </a:p>
          <a:p>
            <a:r>
              <a:rPr lang="en-US" sz="500" dirty="0"/>
              <a:t>					</a:t>
            </a:r>
            <a:r>
              <a:rPr lang="en-US" sz="500" dirty="0" err="1"/>
              <a:t>UserInterger</a:t>
            </a:r>
            <a:r>
              <a:rPr lang="en-US" sz="500" dirty="0"/>
              <a:t> = int(input("Input a Number please: "))</a:t>
            </a:r>
          </a:p>
          <a:p>
            <a:r>
              <a:rPr lang="en-US" sz="500" dirty="0"/>
              <a:t>					valid = False</a:t>
            </a:r>
          </a:p>
          <a:p>
            <a:endParaRPr lang="en-US" sz="500" dirty="0"/>
          </a:p>
          <a:p>
            <a:r>
              <a:rPr lang="en-US" sz="500" dirty="0"/>
              <a:t>					print (line)</a:t>
            </a:r>
          </a:p>
          <a:p>
            <a:r>
              <a:rPr lang="en-US" sz="500" dirty="0"/>
              <a:t>					valid = True</a:t>
            </a:r>
          </a:p>
          <a:p>
            <a:r>
              <a:rPr lang="en-US" sz="500" dirty="0"/>
              <a:t>					</a:t>
            </a:r>
          </a:p>
          <a:p>
            <a:r>
              <a:rPr lang="en-US" sz="500" dirty="0"/>
              <a:t>#The code checks if the input number is even or odd. If the input is invalid, it prompts the user to input a number again.</a:t>
            </a:r>
          </a:p>
          <a:p>
            <a:r>
              <a:rPr lang="en-US" sz="500" dirty="0"/>
              <a:t>					if (</a:t>
            </a:r>
            <a:r>
              <a:rPr lang="en-US" sz="500" dirty="0" err="1"/>
              <a:t>UserInterger</a:t>
            </a:r>
            <a:r>
              <a:rPr lang="en-US" sz="500" dirty="0"/>
              <a:t> % 2) == 0:</a:t>
            </a:r>
          </a:p>
          <a:p>
            <a:r>
              <a:rPr lang="en-US" sz="500" dirty="0"/>
              <a:t>						print ("The number is even")</a:t>
            </a:r>
          </a:p>
          <a:p>
            <a:r>
              <a:rPr lang="en-US" sz="500" dirty="0"/>
              <a:t>					else:</a:t>
            </a:r>
          </a:p>
          <a:p>
            <a:r>
              <a:rPr lang="en-US" sz="500" dirty="0"/>
              <a:t>						print ("The provided number is odd")</a:t>
            </a:r>
          </a:p>
          <a:p>
            <a:r>
              <a:rPr lang="en-US" sz="500" dirty="0"/>
              <a:t>				except:</a:t>
            </a:r>
          </a:p>
          <a:p>
            <a:r>
              <a:rPr lang="en-US" sz="500" dirty="0"/>
              <a:t>					print (line)</a:t>
            </a:r>
          </a:p>
          <a:p>
            <a:r>
              <a:rPr lang="en-US" sz="500" dirty="0"/>
              <a:t>					print ("Invalid input, Try again")</a:t>
            </a:r>
          </a:p>
          <a:p>
            <a:endParaRPr lang="en-US" sz="500" dirty="0"/>
          </a:p>
          <a:p>
            <a:endParaRPr lang="en-US" sz="500" dirty="0"/>
          </a:p>
          <a:p>
            <a:r>
              <a:rPr lang="en-US" sz="500" dirty="0"/>
              <a:t>		</a:t>
            </a:r>
            <a:r>
              <a:rPr lang="en-US" sz="500" dirty="0" err="1"/>
              <a:t>elif</a:t>
            </a:r>
            <a:r>
              <a:rPr lang="en-US" sz="500" dirty="0"/>
              <a:t> </a:t>
            </a:r>
            <a:r>
              <a:rPr lang="en-US" sz="500" dirty="0" err="1"/>
              <a:t>usermenu</a:t>
            </a:r>
            <a:r>
              <a:rPr lang="en-US" sz="500" dirty="0"/>
              <a:t> == 2:</a:t>
            </a:r>
          </a:p>
          <a:p>
            <a:r>
              <a:rPr lang="en-US" sz="500" dirty="0"/>
              <a:t>			</a:t>
            </a:r>
            <a:r>
              <a:rPr lang="en-US" sz="500" dirty="0" err="1"/>
              <a:t>program_valid</a:t>
            </a:r>
            <a:r>
              <a:rPr lang="en-US" sz="500" dirty="0"/>
              <a:t> = True</a:t>
            </a:r>
          </a:p>
          <a:p>
            <a:r>
              <a:rPr lang="en-US" sz="500" dirty="0"/>
              <a:t>			print (line)</a:t>
            </a:r>
          </a:p>
          <a:p>
            <a:r>
              <a:rPr lang="en-US" sz="500" dirty="0"/>
              <a:t>			break</a:t>
            </a:r>
          </a:p>
          <a:p>
            <a:endParaRPr lang="en-US" sz="500" dirty="0"/>
          </a:p>
          <a:p>
            <a:r>
              <a:rPr lang="en-US" sz="500" dirty="0"/>
              <a:t>	except:</a:t>
            </a:r>
          </a:p>
          <a:p>
            <a:r>
              <a:rPr lang="en-US" sz="500" dirty="0"/>
              <a:t>		print (line)</a:t>
            </a:r>
          </a:p>
          <a:p>
            <a:r>
              <a:rPr lang="en-US" sz="500" dirty="0"/>
              <a:t>		print ("Invalid input, Try again ")</a:t>
            </a:r>
          </a:p>
          <a:p>
            <a:endParaRPr lang="en-US" sz="500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63C323BC-1A2C-5651-9E68-931123EEA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85" y="2130842"/>
            <a:ext cx="4426491" cy="335493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7340717-89D8-5681-62E1-D21C6217B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" y="2255403"/>
            <a:ext cx="4258442" cy="31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8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11259-D6B7-8796-0BA5-309F995C183F}"/>
              </a:ext>
            </a:extLst>
          </p:cNvPr>
          <p:cNvSpPr txBox="1"/>
          <p:nvPr/>
        </p:nvSpPr>
        <p:spPr>
          <a:xfrm>
            <a:off x="7437120" y="711446"/>
            <a:ext cx="47548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800" dirty="0"/>
          </a:p>
          <a:p>
            <a:r>
              <a:rPr lang="en-US" sz="800" dirty="0"/>
              <a:t># Password Entry</a:t>
            </a:r>
          </a:p>
          <a:p>
            <a:endParaRPr lang="en-US" sz="800" dirty="0"/>
          </a:p>
          <a:p>
            <a:r>
              <a:rPr lang="en-US" sz="800" dirty="0"/>
              <a:t>valid = False</a:t>
            </a:r>
          </a:p>
          <a:p>
            <a:endParaRPr lang="en-US" sz="800" dirty="0"/>
          </a:p>
          <a:p>
            <a:r>
              <a:rPr lang="en-US" sz="800" dirty="0"/>
              <a:t>while not valid:</a:t>
            </a:r>
          </a:p>
          <a:p>
            <a:r>
              <a:rPr lang="en-US" sz="800" dirty="0"/>
              <a:t>	try:</a:t>
            </a:r>
          </a:p>
          <a:p>
            <a:r>
              <a:rPr lang="en-US" sz="800" dirty="0"/>
              <a:t>		</a:t>
            </a:r>
            <a:r>
              <a:rPr lang="en-US" sz="800" dirty="0" err="1"/>
              <a:t>passwd_stored</a:t>
            </a:r>
            <a:r>
              <a:rPr lang="en-US" sz="800" dirty="0"/>
              <a:t> = str(input("Enter a new password: "))</a:t>
            </a:r>
          </a:p>
          <a:p>
            <a:r>
              <a:rPr lang="en-US" sz="800" dirty="0"/>
              <a:t>		valid = True</a:t>
            </a:r>
          </a:p>
          <a:p>
            <a:r>
              <a:rPr lang="en-US" sz="800" dirty="0"/>
              <a:t>	</a:t>
            </a:r>
          </a:p>
          <a:p>
            <a:r>
              <a:rPr lang="en-US" sz="800" dirty="0"/>
              <a:t>	except:</a:t>
            </a:r>
          </a:p>
          <a:p>
            <a:r>
              <a:rPr lang="en-US" sz="800" dirty="0"/>
              <a:t>		print("Invalid In put, Try again!")</a:t>
            </a:r>
          </a:p>
          <a:p>
            <a:endParaRPr lang="en-US" sz="800" dirty="0"/>
          </a:p>
          <a:p>
            <a:r>
              <a:rPr lang="en-US" sz="800" dirty="0"/>
              <a:t># Password Checking</a:t>
            </a:r>
          </a:p>
          <a:p>
            <a:endParaRPr lang="en-US" sz="800" dirty="0"/>
          </a:p>
          <a:p>
            <a:r>
              <a:rPr lang="en-US" sz="800" dirty="0" err="1"/>
              <a:t>passcheck</a:t>
            </a:r>
            <a:r>
              <a:rPr lang="en-US" sz="800" dirty="0"/>
              <a:t> = False</a:t>
            </a:r>
          </a:p>
          <a:p>
            <a:endParaRPr lang="en-US" sz="800" dirty="0"/>
          </a:p>
          <a:p>
            <a:r>
              <a:rPr lang="en-US" sz="800" dirty="0"/>
              <a:t>while not </a:t>
            </a:r>
            <a:r>
              <a:rPr lang="en-US" sz="800" dirty="0" err="1"/>
              <a:t>passcheck</a:t>
            </a:r>
            <a:r>
              <a:rPr lang="en-US" sz="800" dirty="0"/>
              <a:t>:</a:t>
            </a:r>
          </a:p>
          <a:p>
            <a:r>
              <a:rPr lang="en-US" sz="800" dirty="0"/>
              <a:t>	try:</a:t>
            </a:r>
          </a:p>
          <a:p>
            <a:r>
              <a:rPr lang="en-US" sz="800" dirty="0"/>
              <a:t>		</a:t>
            </a:r>
            <a:r>
              <a:rPr lang="en-US" sz="800" dirty="0" err="1"/>
              <a:t>passwd_entered</a:t>
            </a:r>
            <a:r>
              <a:rPr lang="en-US" sz="800" dirty="0"/>
              <a:t> = input("Please input your password: ")</a:t>
            </a:r>
          </a:p>
          <a:p>
            <a:r>
              <a:rPr lang="en-US" sz="800" dirty="0"/>
              <a:t>		</a:t>
            </a:r>
          </a:p>
          <a:p>
            <a:r>
              <a:rPr lang="en-US" sz="800" dirty="0"/>
              <a:t>		if </a:t>
            </a:r>
            <a:r>
              <a:rPr lang="en-US" sz="800" dirty="0" err="1"/>
              <a:t>passwd_entered</a:t>
            </a:r>
            <a:r>
              <a:rPr lang="en-US" sz="800" dirty="0"/>
              <a:t> == </a:t>
            </a:r>
            <a:r>
              <a:rPr lang="en-US" sz="800" dirty="0" err="1"/>
              <a:t>passwd_stored</a:t>
            </a:r>
            <a:r>
              <a:rPr lang="en-US" sz="800" dirty="0"/>
              <a:t>:</a:t>
            </a:r>
          </a:p>
          <a:p>
            <a:r>
              <a:rPr lang="en-US" sz="800" dirty="0"/>
              <a:t>			print ("Welcome User")</a:t>
            </a:r>
          </a:p>
          <a:p>
            <a:r>
              <a:rPr lang="en-US" sz="800" dirty="0"/>
              <a:t>			</a:t>
            </a:r>
            <a:r>
              <a:rPr lang="en-US" sz="800" dirty="0" err="1"/>
              <a:t>passcheck</a:t>
            </a:r>
            <a:r>
              <a:rPr lang="en-US" sz="800" dirty="0"/>
              <a:t> = True</a:t>
            </a:r>
          </a:p>
          <a:p>
            <a:endParaRPr lang="en-US" sz="800" dirty="0"/>
          </a:p>
          <a:p>
            <a:r>
              <a:rPr lang="en-US" sz="800" dirty="0"/>
              <a:t>		else:</a:t>
            </a:r>
          </a:p>
          <a:p>
            <a:r>
              <a:rPr lang="en-US" sz="800" dirty="0"/>
              <a:t>			print ("Wrong password, Try Again!")	</a:t>
            </a:r>
          </a:p>
          <a:p>
            <a:endParaRPr lang="en-US" sz="800" dirty="0"/>
          </a:p>
          <a:p>
            <a:r>
              <a:rPr lang="en-US" sz="800" dirty="0"/>
              <a:t>	except:</a:t>
            </a:r>
          </a:p>
          <a:p>
            <a:r>
              <a:rPr lang="en-US" sz="800" dirty="0"/>
              <a:t>		print("Please Try Again!")</a:t>
            </a:r>
          </a:p>
          <a:p>
            <a:endParaRPr lang="en-US" sz="800" dirty="0"/>
          </a:p>
          <a:p>
            <a:r>
              <a:rPr lang="en-US" sz="800" dirty="0"/>
              <a:t> 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879E227-4E73-8FE0-2301-823678A45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1" y="369333"/>
            <a:ext cx="3060192" cy="2730710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7EBBC28-605B-8E36-46F0-2CE7C8A8E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1" y="3131110"/>
            <a:ext cx="6376415" cy="248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54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4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74C78FF-D4E1-BE3F-F77A-11B03334B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7061"/>
            <a:ext cx="4900868" cy="36127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391253-3691-52A3-5637-E04FD6161C85}"/>
              </a:ext>
            </a:extLst>
          </p:cNvPr>
          <p:cNvSpPr txBox="1"/>
          <p:nvPr/>
        </p:nvSpPr>
        <p:spPr>
          <a:xfrm>
            <a:off x="6047232" y="151179"/>
            <a:ext cx="6144768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# Import the sys module</a:t>
            </a:r>
          </a:p>
          <a:p>
            <a:r>
              <a:rPr lang="en-US" sz="1050" dirty="0"/>
              <a:t>import sys</a:t>
            </a:r>
          </a:p>
          <a:p>
            <a:endParaRPr lang="en-US" sz="1050" dirty="0"/>
          </a:p>
          <a:p>
            <a:r>
              <a:rPr lang="en-US" sz="1050" dirty="0"/>
              <a:t># Welcome message</a:t>
            </a:r>
          </a:p>
          <a:p>
            <a:r>
              <a:rPr lang="en-US" sz="1050" dirty="0"/>
              <a:t>print("Welcome to the program")</a:t>
            </a:r>
          </a:p>
          <a:p>
            <a:r>
              <a:rPr lang="en-US" sz="1050" dirty="0"/>
              <a:t>print("Press enter to exit the program")</a:t>
            </a:r>
          </a:p>
          <a:p>
            <a:endParaRPr lang="en-US" sz="1050" dirty="0"/>
          </a:p>
          <a:p>
            <a:r>
              <a:rPr lang="en-US" sz="1050" dirty="0"/>
              <a:t># Dictionary of song verses</a:t>
            </a:r>
          </a:p>
          <a:p>
            <a:r>
              <a:rPr lang="en-US" sz="1050" dirty="0"/>
              <a:t>song = {</a:t>
            </a:r>
          </a:p>
          <a:p>
            <a:r>
              <a:rPr lang="en-US" sz="1050" dirty="0"/>
              <a:t>    1: "One for Sorrow",</a:t>
            </a:r>
          </a:p>
          <a:p>
            <a:r>
              <a:rPr lang="en-US" sz="1050" dirty="0"/>
              <a:t>    2: "Two for Joy",</a:t>
            </a:r>
          </a:p>
          <a:p>
            <a:r>
              <a:rPr lang="en-US" sz="1050" dirty="0"/>
              <a:t>    3: "Three for a Girl",</a:t>
            </a:r>
          </a:p>
          <a:p>
            <a:r>
              <a:rPr lang="en-US" sz="1050" dirty="0"/>
              <a:t>    4: "Four for a Boy",</a:t>
            </a:r>
          </a:p>
          <a:p>
            <a:r>
              <a:rPr lang="en-US" sz="1050" dirty="0"/>
              <a:t>    5: "Five for Silver",</a:t>
            </a:r>
          </a:p>
          <a:p>
            <a:r>
              <a:rPr lang="en-US" sz="1050" dirty="0"/>
              <a:t>    6: "Six for Gold",</a:t>
            </a:r>
          </a:p>
          <a:p>
            <a:r>
              <a:rPr lang="en-US" sz="1050" dirty="0"/>
              <a:t>    7: "Seven for a secret never to be told"</a:t>
            </a:r>
          </a:p>
          <a:p>
            <a:r>
              <a:rPr lang="en-US" sz="1050" dirty="0"/>
              <a:t>}</a:t>
            </a:r>
          </a:p>
          <a:p>
            <a:endParaRPr lang="en-US" sz="1050" dirty="0"/>
          </a:p>
          <a:p>
            <a:r>
              <a:rPr lang="en-US" sz="1050" dirty="0"/>
              <a:t># Infinite loop to keep the program running until user decides to exit</a:t>
            </a:r>
          </a:p>
          <a:p>
            <a:r>
              <a:rPr lang="en-US" sz="1050" dirty="0"/>
              <a:t>while True:</a:t>
            </a:r>
          </a:p>
          <a:p>
            <a:r>
              <a:rPr lang="en-US" sz="1050" dirty="0"/>
              <a:t>    try:</a:t>
            </a:r>
          </a:p>
          <a:p>
            <a:r>
              <a:rPr lang="en-US" sz="1050" dirty="0"/>
              <a:t>        # Prompt user for a number</a:t>
            </a:r>
          </a:p>
          <a:p>
            <a:r>
              <a:rPr lang="en-US" sz="1050" dirty="0"/>
              <a:t>        number = int(input("Enter a number: "))</a:t>
            </a:r>
          </a:p>
          <a:p>
            <a:endParaRPr lang="en-US" sz="1050" dirty="0"/>
          </a:p>
          <a:p>
            <a:r>
              <a:rPr lang="en-US" sz="1050" dirty="0"/>
              <a:t>        # Print the corresponding verse from the song dictionary</a:t>
            </a:r>
          </a:p>
          <a:p>
            <a:r>
              <a:rPr lang="en-US" sz="1050" dirty="0"/>
              <a:t>        print(song[number])</a:t>
            </a:r>
          </a:p>
          <a:p>
            <a:endParaRPr lang="en-US" sz="1050" dirty="0"/>
          </a:p>
          <a:p>
            <a:r>
              <a:rPr lang="en-US" sz="1050" dirty="0"/>
              <a:t>    except:</a:t>
            </a:r>
          </a:p>
          <a:p>
            <a:r>
              <a:rPr lang="en-US" sz="1050" dirty="0"/>
              <a:t>        # If the user enters an invalid number, print an error message</a:t>
            </a:r>
          </a:p>
          <a:p>
            <a:r>
              <a:rPr lang="en-US" sz="1050" dirty="0"/>
              <a:t>        print("Not a permitted number")</a:t>
            </a:r>
          </a:p>
          <a:p>
            <a:r>
              <a:rPr lang="en-US" sz="1050" dirty="0"/>
              <a:t>        print("Would you like to exit?")</a:t>
            </a:r>
          </a:p>
          <a:p>
            <a:endParaRPr lang="en-US" sz="1050" dirty="0"/>
          </a:p>
          <a:p>
            <a:r>
              <a:rPr lang="en-US" sz="1050" dirty="0"/>
              <a:t>        # Prompt user for input to exit or continue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user_input</a:t>
            </a:r>
            <a:r>
              <a:rPr lang="en-US" sz="1050" dirty="0"/>
              <a:t> = input("(y) for Yes or (n) for No &gt; ")</a:t>
            </a:r>
          </a:p>
          <a:p>
            <a:endParaRPr lang="en-US" sz="1050" dirty="0"/>
          </a:p>
          <a:p>
            <a:r>
              <a:rPr lang="en-US" sz="1050" dirty="0"/>
              <a:t>        # Check user input and exit the program if user wants to</a:t>
            </a:r>
          </a:p>
          <a:p>
            <a:r>
              <a:rPr lang="en-US" sz="1050" dirty="0"/>
              <a:t>        if </a:t>
            </a:r>
            <a:r>
              <a:rPr lang="en-US" sz="1050" dirty="0" err="1"/>
              <a:t>user_input</a:t>
            </a:r>
            <a:r>
              <a:rPr lang="en-US" sz="1050" dirty="0"/>
              <a:t> == 'y':</a:t>
            </a:r>
          </a:p>
          <a:p>
            <a:r>
              <a:rPr lang="en-US" sz="1050" dirty="0"/>
              <a:t>            </a:t>
            </a:r>
            <a:r>
              <a:rPr lang="en-US" sz="1050" dirty="0" err="1"/>
              <a:t>sys.exit</a:t>
            </a:r>
            <a:r>
              <a:rPr lang="en-US" sz="1050" dirty="0"/>
              <a:t>()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elif</a:t>
            </a:r>
            <a:r>
              <a:rPr lang="en-US" sz="1050" dirty="0"/>
              <a:t> </a:t>
            </a:r>
            <a:r>
              <a:rPr lang="en-US" sz="1050" dirty="0" err="1"/>
              <a:t>user_input</a:t>
            </a:r>
            <a:r>
              <a:rPr lang="en-US" sz="1050" dirty="0"/>
              <a:t> == 'n':</a:t>
            </a:r>
          </a:p>
          <a:p>
            <a:r>
              <a:rPr lang="en-US" sz="1050" dirty="0"/>
              <a:t>            print("No Exit")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01DD47D-7C63-6CF1-C118-BF36C77F5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48" y="48159"/>
            <a:ext cx="3148778" cy="299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78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4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ED3F94B-35E1-2599-AEDB-6B30507F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" y="3351414"/>
            <a:ext cx="4425696" cy="3442878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FADAD5A-4730-D869-BFE5-AE7D467B4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48" y="172469"/>
            <a:ext cx="3200949" cy="30668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AD6C5F-F068-2F2D-FDF8-5F898978CAE2}"/>
              </a:ext>
            </a:extLst>
          </p:cNvPr>
          <p:cNvSpPr txBox="1"/>
          <p:nvPr/>
        </p:nvSpPr>
        <p:spPr>
          <a:xfrm>
            <a:off x="5318268" y="305068"/>
            <a:ext cx="6120384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# Import the sys module</a:t>
            </a:r>
          </a:p>
          <a:p>
            <a:r>
              <a:rPr lang="en-US" sz="1000" dirty="0"/>
              <a:t>import sys</a:t>
            </a:r>
          </a:p>
          <a:p>
            <a:endParaRPr lang="en-US" sz="1000" dirty="0"/>
          </a:p>
          <a:p>
            <a:r>
              <a:rPr lang="en-US" sz="1000" dirty="0"/>
              <a:t># Welcome message</a:t>
            </a:r>
          </a:p>
          <a:p>
            <a:r>
              <a:rPr lang="en-US" sz="1000" dirty="0"/>
              <a:t>print("Welcome to the program")</a:t>
            </a:r>
          </a:p>
          <a:p>
            <a:r>
              <a:rPr lang="en-US" sz="1000" dirty="0"/>
              <a:t>print("Press enter to exit the program")</a:t>
            </a:r>
          </a:p>
          <a:p>
            <a:endParaRPr lang="en-US" sz="1000" dirty="0"/>
          </a:p>
          <a:p>
            <a:r>
              <a:rPr lang="en-US" sz="1000" dirty="0"/>
              <a:t># Dictionary of song verses</a:t>
            </a:r>
          </a:p>
          <a:p>
            <a:r>
              <a:rPr lang="en-US" sz="1000" dirty="0"/>
              <a:t>song = {</a:t>
            </a:r>
          </a:p>
          <a:p>
            <a:r>
              <a:rPr lang="en-US" sz="1000" dirty="0"/>
              <a:t>    1: "One for Sorrow",</a:t>
            </a:r>
          </a:p>
          <a:p>
            <a:r>
              <a:rPr lang="en-US" sz="1000" dirty="0"/>
              <a:t>    2: "Two for Joy",</a:t>
            </a:r>
          </a:p>
          <a:p>
            <a:r>
              <a:rPr lang="en-US" sz="1000" dirty="0"/>
              <a:t>    3: "Three for a Girl",</a:t>
            </a:r>
          </a:p>
          <a:p>
            <a:r>
              <a:rPr lang="en-US" sz="1000" dirty="0"/>
              <a:t>    4: "Four for a Boy",</a:t>
            </a:r>
          </a:p>
          <a:p>
            <a:r>
              <a:rPr lang="en-US" sz="1000" dirty="0"/>
              <a:t>    5: "Five for Silver",</a:t>
            </a:r>
          </a:p>
          <a:p>
            <a:r>
              <a:rPr lang="en-US" sz="1000" dirty="0"/>
              <a:t>    6: "Six for Gold",</a:t>
            </a:r>
          </a:p>
          <a:p>
            <a:r>
              <a:rPr lang="en-US" sz="1000" dirty="0"/>
              <a:t>    7: "Seven for a secret never to be told"</a:t>
            </a:r>
          </a:p>
          <a:p>
            <a:r>
              <a:rPr lang="en-US" sz="1000" dirty="0"/>
              <a:t>}</a:t>
            </a:r>
          </a:p>
          <a:p>
            <a:endParaRPr lang="en-US" sz="1000" dirty="0"/>
          </a:p>
          <a:p>
            <a:r>
              <a:rPr lang="en-US" sz="1000" dirty="0"/>
              <a:t># Infinite loop to keep the program running until user decides to exit</a:t>
            </a:r>
          </a:p>
          <a:p>
            <a:r>
              <a:rPr lang="en-US" sz="1000" dirty="0"/>
              <a:t>while True:</a:t>
            </a:r>
          </a:p>
          <a:p>
            <a:r>
              <a:rPr lang="en-US" sz="1000" dirty="0"/>
              <a:t>    try:</a:t>
            </a:r>
          </a:p>
          <a:p>
            <a:r>
              <a:rPr lang="en-US" sz="1000" dirty="0"/>
              <a:t>        # Prompt user for a number</a:t>
            </a:r>
          </a:p>
          <a:p>
            <a:r>
              <a:rPr lang="en-US" sz="1000" dirty="0"/>
              <a:t>        number = int(input("Enter a number: "))</a:t>
            </a:r>
          </a:p>
          <a:p>
            <a:endParaRPr lang="en-US" sz="1000" dirty="0"/>
          </a:p>
          <a:p>
            <a:r>
              <a:rPr lang="en-US" sz="1000" dirty="0"/>
              <a:t>        # Print the corresponding verse from the song dictionary</a:t>
            </a:r>
          </a:p>
          <a:p>
            <a:r>
              <a:rPr lang="en-US" sz="1000" dirty="0"/>
              <a:t>        print(song[number])</a:t>
            </a:r>
          </a:p>
          <a:p>
            <a:endParaRPr lang="en-US" sz="1000" dirty="0"/>
          </a:p>
          <a:p>
            <a:r>
              <a:rPr lang="en-US" sz="1000" dirty="0"/>
              <a:t>    except:</a:t>
            </a:r>
          </a:p>
          <a:p>
            <a:r>
              <a:rPr lang="en-US" sz="1000" dirty="0"/>
              <a:t>        # If the user enters an invalid number, print an error message</a:t>
            </a:r>
          </a:p>
          <a:p>
            <a:r>
              <a:rPr lang="en-US" sz="1000" dirty="0"/>
              <a:t>        print("Not a permitted number")</a:t>
            </a:r>
          </a:p>
          <a:p>
            <a:r>
              <a:rPr lang="en-US" sz="1000" dirty="0"/>
              <a:t>        print("Would you like to exit?")</a:t>
            </a:r>
          </a:p>
          <a:p>
            <a:endParaRPr lang="en-US" sz="1000" dirty="0"/>
          </a:p>
          <a:p>
            <a:r>
              <a:rPr lang="en-US" sz="1000" dirty="0"/>
              <a:t>        # Prompt user for input to exit or continue</a:t>
            </a:r>
          </a:p>
          <a:p>
            <a:r>
              <a:rPr lang="en-US" sz="1000" dirty="0"/>
              <a:t>        </a:t>
            </a:r>
            <a:r>
              <a:rPr lang="en-US" sz="1000" dirty="0" err="1"/>
              <a:t>user_input</a:t>
            </a:r>
            <a:r>
              <a:rPr lang="en-US" sz="1000" dirty="0"/>
              <a:t> = input("(y) for Yes or (n) for No &gt; ")</a:t>
            </a:r>
          </a:p>
          <a:p>
            <a:endParaRPr lang="en-US" sz="1000" dirty="0"/>
          </a:p>
          <a:p>
            <a:r>
              <a:rPr lang="en-US" sz="1000" dirty="0"/>
              <a:t>        # Check user input and exit the program if user wants to</a:t>
            </a:r>
          </a:p>
          <a:p>
            <a:r>
              <a:rPr lang="en-US" sz="1000" dirty="0"/>
              <a:t>        if </a:t>
            </a:r>
            <a:r>
              <a:rPr lang="en-US" sz="1000" dirty="0" err="1"/>
              <a:t>user_input</a:t>
            </a:r>
            <a:r>
              <a:rPr lang="en-US" sz="1000" dirty="0"/>
              <a:t> == 'y':</a:t>
            </a:r>
          </a:p>
          <a:p>
            <a:r>
              <a:rPr lang="en-US" sz="1000" dirty="0"/>
              <a:t>            </a:t>
            </a:r>
            <a:r>
              <a:rPr lang="en-US" sz="1000" dirty="0" err="1"/>
              <a:t>sys.exit</a:t>
            </a:r>
            <a:r>
              <a:rPr lang="en-US" sz="1000" dirty="0"/>
              <a:t>()</a:t>
            </a:r>
          </a:p>
          <a:p>
            <a:r>
              <a:rPr lang="en-US" sz="1000" dirty="0"/>
              <a:t>        </a:t>
            </a:r>
            <a:r>
              <a:rPr lang="en-US" sz="1000" dirty="0" err="1"/>
              <a:t>elif</a:t>
            </a:r>
            <a:r>
              <a:rPr lang="en-US" sz="1000" dirty="0"/>
              <a:t> </a:t>
            </a:r>
            <a:r>
              <a:rPr lang="en-US" sz="1000" dirty="0" err="1"/>
              <a:t>user_input</a:t>
            </a:r>
            <a:r>
              <a:rPr lang="en-US" sz="1000" dirty="0"/>
              <a:t> == 'n':</a:t>
            </a:r>
          </a:p>
          <a:p>
            <a:r>
              <a:rPr lang="en-US" sz="1000" dirty="0"/>
              <a:t>            print("No Exit")</a:t>
            </a:r>
          </a:p>
        </p:txBody>
      </p:sp>
    </p:spTree>
    <p:extLst>
      <p:ext uri="{BB962C8B-B14F-4D97-AF65-F5344CB8AC3E}">
        <p14:creationId xmlns:p14="http://schemas.microsoft.com/office/powerpoint/2010/main" val="3300590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Task5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1B99F28-721A-AC3E-C20A-26DD7EAFA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5563"/>
            <a:ext cx="7772400" cy="25024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B4E2B0-C838-CA25-AE72-ADD82585C972}"/>
              </a:ext>
            </a:extLst>
          </p:cNvPr>
          <p:cNvSpPr txBox="1"/>
          <p:nvPr/>
        </p:nvSpPr>
        <p:spPr>
          <a:xfrm>
            <a:off x="8214360" y="382012"/>
            <a:ext cx="3977640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# Importing sys module for future use, if required</a:t>
            </a:r>
          </a:p>
          <a:p>
            <a:r>
              <a:rPr lang="en-US" sz="600" dirty="0"/>
              <a:t>import sys</a:t>
            </a:r>
          </a:p>
          <a:p>
            <a:endParaRPr lang="en-US" sz="600" dirty="0"/>
          </a:p>
          <a:p>
            <a:r>
              <a:rPr lang="en-US" sz="600" dirty="0"/>
              <a:t># Initializing valid flag as False</a:t>
            </a:r>
          </a:p>
          <a:p>
            <a:r>
              <a:rPr lang="en-US" sz="600" dirty="0"/>
              <a:t>valid = False</a:t>
            </a:r>
          </a:p>
          <a:p>
            <a:endParaRPr lang="en-US" sz="600" dirty="0"/>
          </a:p>
          <a:p>
            <a:r>
              <a:rPr lang="en-US" sz="600" dirty="0"/>
              <a:t># Loop until a valid input is received from the user</a:t>
            </a:r>
          </a:p>
          <a:p>
            <a:r>
              <a:rPr lang="en-US" sz="600" dirty="0"/>
              <a:t>while not valid:</a:t>
            </a:r>
          </a:p>
          <a:p>
            <a:r>
              <a:rPr lang="en-US" sz="600" dirty="0"/>
              <a:t>    try:</a:t>
            </a:r>
          </a:p>
          <a:p>
            <a:r>
              <a:rPr lang="en-US" sz="600" dirty="0"/>
              <a:t>        # Initializing sum of positive and negative numbers to zero</a:t>
            </a:r>
          </a:p>
          <a:p>
            <a:r>
              <a:rPr lang="en-US" sz="600" dirty="0"/>
              <a:t>        </a:t>
            </a:r>
            <a:r>
              <a:rPr lang="en-US" sz="600" dirty="0" err="1"/>
              <a:t>sumpos</a:t>
            </a:r>
            <a:r>
              <a:rPr lang="en-US" sz="600" dirty="0"/>
              <a:t> = 0</a:t>
            </a:r>
          </a:p>
          <a:p>
            <a:r>
              <a:rPr lang="en-US" sz="600" dirty="0"/>
              <a:t>        </a:t>
            </a:r>
            <a:r>
              <a:rPr lang="en-US" sz="600" dirty="0" err="1"/>
              <a:t>sumneg</a:t>
            </a:r>
            <a:r>
              <a:rPr lang="en-US" sz="600" dirty="0"/>
              <a:t> = 0</a:t>
            </a:r>
          </a:p>
          <a:p>
            <a:endParaRPr lang="en-US" sz="600" dirty="0"/>
          </a:p>
          <a:p>
            <a:r>
              <a:rPr lang="en-US" sz="600" dirty="0"/>
              <a:t>        # Prompting the user for input of 5 numbers</a:t>
            </a:r>
          </a:p>
          <a:p>
            <a:r>
              <a:rPr lang="en-US" sz="600" dirty="0"/>
              <a:t>        usernum1 = int(input("Enter First Number: "))</a:t>
            </a:r>
          </a:p>
          <a:p>
            <a:r>
              <a:rPr lang="en-US" sz="600" dirty="0"/>
              <a:t>        usernum2 = int(input("Enter Second Number: "))</a:t>
            </a:r>
          </a:p>
          <a:p>
            <a:r>
              <a:rPr lang="en-US" sz="600" dirty="0"/>
              <a:t>        usernum3 = int(input("Enter Third Number: "))</a:t>
            </a:r>
          </a:p>
          <a:p>
            <a:r>
              <a:rPr lang="en-US" sz="600" dirty="0"/>
              <a:t>        usernum4 = int(input("Enter Fourth Number: "))</a:t>
            </a:r>
          </a:p>
          <a:p>
            <a:r>
              <a:rPr lang="en-US" sz="600" dirty="0"/>
              <a:t>        usernum5 = int(input("Enter Fifth Number: "))</a:t>
            </a:r>
          </a:p>
          <a:p>
            <a:endParaRPr lang="en-US" sz="600" dirty="0"/>
          </a:p>
          <a:p>
            <a:r>
              <a:rPr lang="en-US" sz="600" dirty="0"/>
              <a:t>        # Setting valid flag as True</a:t>
            </a:r>
          </a:p>
          <a:p>
            <a:r>
              <a:rPr lang="en-US" sz="600" dirty="0"/>
              <a:t>        valid = True</a:t>
            </a:r>
          </a:p>
          <a:p>
            <a:endParaRPr lang="en-US" sz="600" dirty="0"/>
          </a:p>
          <a:p>
            <a:r>
              <a:rPr lang="en-US" sz="600" dirty="0"/>
              <a:t>    except:</a:t>
            </a:r>
          </a:p>
          <a:p>
            <a:r>
              <a:rPr lang="en-US" sz="600" dirty="0"/>
              <a:t>        # If an exception occurs, invalid input was received</a:t>
            </a:r>
          </a:p>
          <a:p>
            <a:r>
              <a:rPr lang="en-US" sz="600" dirty="0"/>
              <a:t>        print ("Invalid input, Try Again Please! ")</a:t>
            </a:r>
          </a:p>
          <a:p>
            <a:endParaRPr lang="en-US" sz="600" dirty="0"/>
          </a:p>
          <a:p>
            <a:r>
              <a:rPr lang="en-US" sz="600" dirty="0"/>
              <a:t># Checking if the first number is negative, if yes, add to sum of negative numbers</a:t>
            </a:r>
          </a:p>
          <a:p>
            <a:r>
              <a:rPr lang="en-US" sz="600" dirty="0"/>
              <a:t>if usernum1 &lt; 0: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sumneg</a:t>
            </a:r>
            <a:r>
              <a:rPr lang="en-US" sz="600" dirty="0"/>
              <a:t> = </a:t>
            </a:r>
            <a:r>
              <a:rPr lang="en-US" sz="600" dirty="0" err="1"/>
              <a:t>sumneg</a:t>
            </a:r>
            <a:r>
              <a:rPr lang="en-US" sz="600" dirty="0"/>
              <a:t> + usernum1</a:t>
            </a:r>
          </a:p>
          <a:p>
            <a:r>
              <a:rPr lang="en-US" sz="600" dirty="0"/>
              <a:t>else:</a:t>
            </a:r>
          </a:p>
          <a:p>
            <a:r>
              <a:rPr lang="en-US" sz="600" dirty="0"/>
              <a:t>    # If the first number is positive, add to sum of positive numbers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sumpos</a:t>
            </a:r>
            <a:r>
              <a:rPr lang="en-US" sz="600" dirty="0"/>
              <a:t>	= </a:t>
            </a:r>
            <a:r>
              <a:rPr lang="en-US" sz="600" dirty="0" err="1"/>
              <a:t>sumpos</a:t>
            </a:r>
            <a:r>
              <a:rPr lang="en-US" sz="600" dirty="0"/>
              <a:t> + usernum1</a:t>
            </a:r>
          </a:p>
          <a:p>
            <a:endParaRPr lang="en-US" sz="600" dirty="0"/>
          </a:p>
          <a:p>
            <a:r>
              <a:rPr lang="en-US" sz="600" dirty="0"/>
              <a:t># Checking if the second number is negative, if yes, add to sum of negative numbers</a:t>
            </a:r>
          </a:p>
          <a:p>
            <a:r>
              <a:rPr lang="en-US" sz="600" dirty="0"/>
              <a:t>if usernum2 &lt; 0: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sumneg</a:t>
            </a:r>
            <a:r>
              <a:rPr lang="en-US" sz="600" dirty="0"/>
              <a:t> = </a:t>
            </a:r>
            <a:r>
              <a:rPr lang="en-US" sz="600" dirty="0" err="1"/>
              <a:t>sumneg</a:t>
            </a:r>
            <a:r>
              <a:rPr lang="en-US" sz="600" dirty="0"/>
              <a:t> + usernum2</a:t>
            </a:r>
          </a:p>
          <a:p>
            <a:r>
              <a:rPr lang="en-US" sz="600" dirty="0"/>
              <a:t>else:</a:t>
            </a:r>
          </a:p>
          <a:p>
            <a:r>
              <a:rPr lang="en-US" sz="600" dirty="0"/>
              <a:t>    # If the second number is positive, add to sum of positive numbers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sumpos</a:t>
            </a:r>
            <a:r>
              <a:rPr lang="en-US" sz="600" dirty="0"/>
              <a:t> = </a:t>
            </a:r>
            <a:r>
              <a:rPr lang="en-US" sz="600" dirty="0" err="1"/>
              <a:t>sumpos</a:t>
            </a:r>
            <a:r>
              <a:rPr lang="en-US" sz="600" dirty="0"/>
              <a:t> + usernum2</a:t>
            </a:r>
          </a:p>
          <a:p>
            <a:endParaRPr lang="en-US" sz="600" dirty="0"/>
          </a:p>
          <a:p>
            <a:r>
              <a:rPr lang="en-US" sz="600" dirty="0"/>
              <a:t># Checking if the third number is negative, if yes, add to sum of negative numbers</a:t>
            </a:r>
          </a:p>
          <a:p>
            <a:r>
              <a:rPr lang="en-US" sz="600" dirty="0"/>
              <a:t>if usernum3 &lt; 0: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sumneg</a:t>
            </a:r>
            <a:r>
              <a:rPr lang="en-US" sz="600" dirty="0"/>
              <a:t> = </a:t>
            </a:r>
            <a:r>
              <a:rPr lang="en-US" sz="600" dirty="0" err="1"/>
              <a:t>sumneg</a:t>
            </a:r>
            <a:r>
              <a:rPr lang="en-US" sz="600" dirty="0"/>
              <a:t> + usernum3</a:t>
            </a:r>
          </a:p>
          <a:p>
            <a:r>
              <a:rPr lang="en-US" sz="600" dirty="0"/>
              <a:t>else:</a:t>
            </a:r>
          </a:p>
          <a:p>
            <a:r>
              <a:rPr lang="en-US" sz="600" dirty="0"/>
              <a:t>    # If the third number is positive, add to sum of positive numbers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sumpos</a:t>
            </a:r>
            <a:r>
              <a:rPr lang="en-US" sz="600" dirty="0"/>
              <a:t> = </a:t>
            </a:r>
            <a:r>
              <a:rPr lang="en-US" sz="600" dirty="0" err="1"/>
              <a:t>sumpos</a:t>
            </a:r>
            <a:r>
              <a:rPr lang="en-US" sz="600" dirty="0"/>
              <a:t> + usernum3</a:t>
            </a:r>
          </a:p>
          <a:p>
            <a:endParaRPr lang="en-US" sz="600" dirty="0"/>
          </a:p>
          <a:p>
            <a:r>
              <a:rPr lang="en-US" sz="600" dirty="0"/>
              <a:t># Checking if the fourth number is negative, if yes, add to sum of negative numbers</a:t>
            </a:r>
          </a:p>
          <a:p>
            <a:r>
              <a:rPr lang="en-US" sz="600" dirty="0"/>
              <a:t>if usernum4 &lt; 0: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sumneg</a:t>
            </a:r>
            <a:r>
              <a:rPr lang="en-US" sz="600" dirty="0"/>
              <a:t> = </a:t>
            </a:r>
            <a:r>
              <a:rPr lang="en-US" sz="600" dirty="0" err="1"/>
              <a:t>sumneg</a:t>
            </a:r>
            <a:r>
              <a:rPr lang="en-US" sz="600" dirty="0"/>
              <a:t> + usernum4</a:t>
            </a:r>
          </a:p>
          <a:p>
            <a:r>
              <a:rPr lang="en-US" sz="600" dirty="0"/>
              <a:t>else:</a:t>
            </a:r>
          </a:p>
          <a:p>
            <a:r>
              <a:rPr lang="en-US" sz="600" dirty="0"/>
              <a:t>    # If the fourth number is positive, add to sum of positive numbers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sumpos</a:t>
            </a:r>
            <a:r>
              <a:rPr lang="en-US" sz="600" dirty="0"/>
              <a:t> = </a:t>
            </a:r>
            <a:r>
              <a:rPr lang="en-US" sz="600" dirty="0" err="1"/>
              <a:t>sumpos</a:t>
            </a:r>
            <a:r>
              <a:rPr lang="en-US" sz="600" dirty="0"/>
              <a:t> + usernum4</a:t>
            </a:r>
          </a:p>
          <a:p>
            <a:endParaRPr lang="en-US" sz="600" dirty="0"/>
          </a:p>
          <a:p>
            <a:r>
              <a:rPr lang="en-US" sz="600" dirty="0"/>
              <a:t># Checking if the fifth number is negative, if yes, add to sum of negative numbers</a:t>
            </a:r>
          </a:p>
          <a:p>
            <a:r>
              <a:rPr lang="en-US" sz="600" dirty="0"/>
              <a:t>if usernum5 &lt; 0: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sumneg</a:t>
            </a:r>
            <a:r>
              <a:rPr lang="en-US" sz="600" dirty="0"/>
              <a:t> = </a:t>
            </a:r>
            <a:r>
              <a:rPr lang="en-US" sz="600" dirty="0" err="1"/>
              <a:t>sumneg</a:t>
            </a:r>
            <a:r>
              <a:rPr lang="en-US" sz="600" dirty="0"/>
              <a:t> + usernum5</a:t>
            </a:r>
          </a:p>
          <a:p>
            <a:r>
              <a:rPr lang="en-US" sz="600" dirty="0"/>
              <a:t>else:</a:t>
            </a:r>
          </a:p>
          <a:p>
            <a:r>
              <a:rPr lang="en-US" sz="600" dirty="0"/>
              <a:t>    # If the fifth number is positive, add to sum of positive numbers</a:t>
            </a:r>
          </a:p>
          <a:p>
            <a:r>
              <a:rPr lang="en-US" sz="600" dirty="0"/>
              <a:t>    </a:t>
            </a:r>
            <a:r>
              <a:rPr lang="en-US" sz="600" dirty="0" err="1"/>
              <a:t>sumpos</a:t>
            </a:r>
            <a:r>
              <a:rPr lang="en-US" sz="600" dirty="0"/>
              <a:t> = </a:t>
            </a:r>
            <a:r>
              <a:rPr lang="en-US" sz="600" dirty="0" err="1"/>
              <a:t>sumpos</a:t>
            </a:r>
            <a:r>
              <a:rPr lang="en-US" sz="600" dirty="0"/>
              <a:t> + usernum5</a:t>
            </a:r>
          </a:p>
          <a:p>
            <a:endParaRPr lang="en-US" sz="600" dirty="0"/>
          </a:p>
          <a:p>
            <a:r>
              <a:rPr lang="en-US" sz="600" dirty="0"/>
              <a:t># Printing the sum of negative and positive numbers</a:t>
            </a:r>
          </a:p>
          <a:p>
            <a:r>
              <a:rPr lang="en-US" sz="600" dirty="0"/>
              <a:t>print ("Sum of Negative </a:t>
            </a:r>
            <a:r>
              <a:rPr lang="en-US" sz="600" dirty="0" err="1"/>
              <a:t>Intergers</a:t>
            </a:r>
            <a:r>
              <a:rPr lang="en-US" sz="600" dirty="0"/>
              <a:t> &gt;", </a:t>
            </a:r>
            <a:r>
              <a:rPr lang="en-US" sz="600" dirty="0" err="1"/>
              <a:t>sumneg</a:t>
            </a:r>
            <a:r>
              <a:rPr lang="en-US" sz="600" dirty="0"/>
              <a:t>)</a:t>
            </a:r>
          </a:p>
          <a:p>
            <a:r>
              <a:rPr lang="en-US" sz="600" dirty="0"/>
              <a:t>print ("Sum of Positive </a:t>
            </a:r>
            <a:r>
              <a:rPr lang="en-US" sz="600" dirty="0" err="1"/>
              <a:t>Intergers</a:t>
            </a:r>
            <a:r>
              <a:rPr lang="en-US" sz="600" dirty="0"/>
              <a:t> &gt;", </a:t>
            </a:r>
            <a:r>
              <a:rPr lang="en-US" sz="600" dirty="0" err="1"/>
              <a:t>sumpos</a:t>
            </a:r>
            <a:r>
              <a:rPr lang="en-US" sz="600" dirty="0"/>
              <a:t>)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5BACD2C-7051-1D98-C513-8C010FCFC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2012"/>
            <a:ext cx="2487168" cy="38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6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CDF4C0-FF18-8177-538B-B562182B31D8}"/>
              </a:ext>
            </a:extLst>
          </p:cNvPr>
          <p:cNvSpPr txBox="1"/>
          <p:nvPr/>
        </p:nvSpPr>
        <p:spPr>
          <a:xfrm>
            <a:off x="0" y="0"/>
            <a:ext cx="75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817149-30FC-8C15-5E28-B991122DDB0E}"/>
              </a:ext>
            </a:extLst>
          </p:cNvPr>
          <p:cNvSpPr txBox="1"/>
          <p:nvPr/>
        </p:nvSpPr>
        <p:spPr>
          <a:xfrm>
            <a:off x="8146473" y="1731723"/>
            <a:ext cx="381284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" dirty="0"/>
              <a:t>#import lib's</a:t>
            </a:r>
          </a:p>
          <a:p>
            <a:r>
              <a:rPr lang="en-US" sz="200" dirty="0"/>
              <a:t>import sys</a:t>
            </a:r>
          </a:p>
          <a:p>
            <a:r>
              <a:rPr lang="en-US" sz="200" dirty="0"/>
              <a:t>import random</a:t>
            </a:r>
          </a:p>
          <a:p>
            <a:r>
              <a:rPr lang="en-US" sz="200" dirty="0"/>
              <a:t>import time </a:t>
            </a:r>
          </a:p>
          <a:p>
            <a:endParaRPr lang="en-US" sz="200" dirty="0"/>
          </a:p>
          <a:p>
            <a:r>
              <a:rPr lang="en-US" sz="200" dirty="0"/>
              <a:t>line = "-----------------------------------------------------------------"</a:t>
            </a:r>
          </a:p>
          <a:p>
            <a:endParaRPr lang="en-US" sz="200" dirty="0"/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 err="1"/>
              <a:t>old_card</a:t>
            </a:r>
            <a:r>
              <a:rPr lang="en-US" sz="200" dirty="0"/>
              <a:t> = None</a:t>
            </a:r>
          </a:p>
          <a:p>
            <a:r>
              <a:rPr lang="en-US" sz="200" dirty="0" err="1"/>
              <a:t>old_suit</a:t>
            </a:r>
            <a:r>
              <a:rPr lang="en-US" sz="200" dirty="0"/>
              <a:t> = None</a:t>
            </a:r>
          </a:p>
          <a:p>
            <a:endParaRPr lang="en-US" sz="200" dirty="0"/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 err="1"/>
              <a:t>cardnum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13) #generate random card number 1 to 13</a:t>
            </a:r>
          </a:p>
          <a:p>
            <a:r>
              <a:rPr lang="en-US" sz="200" dirty="0" err="1"/>
              <a:t>cardsuitnum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4) #generate what suit it will be </a:t>
            </a:r>
          </a:p>
          <a:p>
            <a:endParaRPr lang="en-US" sz="200" dirty="0"/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/>
              <a:t>print ("Welcome to </a:t>
            </a:r>
            <a:r>
              <a:rPr lang="en-US" sz="200" dirty="0" err="1"/>
              <a:t>High_Low.py</a:t>
            </a:r>
            <a:r>
              <a:rPr lang="en-US" sz="200" dirty="0"/>
              <a:t>")</a:t>
            </a:r>
          </a:p>
          <a:p>
            <a:r>
              <a:rPr lang="en-US" sz="200" dirty="0" err="1"/>
              <a:t>time.sleep</a:t>
            </a:r>
            <a:r>
              <a:rPr lang="en-US" sz="200" dirty="0"/>
              <a:t>(1)</a:t>
            </a:r>
          </a:p>
          <a:p>
            <a:endParaRPr lang="en-US" sz="200" dirty="0"/>
          </a:p>
          <a:p>
            <a:r>
              <a:rPr lang="en-US" sz="200" dirty="0"/>
              <a:t>while True: #this while loop lets the program re-run till the user chooses to quit. </a:t>
            </a:r>
          </a:p>
          <a:p>
            <a:r>
              <a:rPr lang="en-US" sz="200" dirty="0"/>
              <a:t>	</a:t>
            </a:r>
          </a:p>
          <a:p>
            <a:r>
              <a:rPr lang="en-US" sz="200" dirty="0"/>
              <a:t>	</a:t>
            </a:r>
            <a:r>
              <a:rPr lang="en-US" sz="200" dirty="0" err="1"/>
              <a:t>cardnum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(1, 13)</a:t>
            </a:r>
          </a:p>
          <a:p>
            <a:r>
              <a:rPr lang="en-US" sz="200" dirty="0"/>
              <a:t>	</a:t>
            </a:r>
            <a:r>
              <a:rPr lang="en-US" sz="200" dirty="0" err="1"/>
              <a:t>cardsuitnum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(1, 4)</a:t>
            </a:r>
          </a:p>
          <a:p>
            <a:r>
              <a:rPr lang="en-US" sz="200" dirty="0"/>
              <a:t>	</a:t>
            </a:r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/>
              <a:t>#Setting the Random Numbers to the Suit's</a:t>
            </a:r>
          </a:p>
          <a:p>
            <a:endParaRPr lang="en-US" sz="200" dirty="0"/>
          </a:p>
          <a:p>
            <a:r>
              <a:rPr lang="en-US" sz="200" dirty="0"/>
              <a:t>	if </a:t>
            </a:r>
            <a:r>
              <a:rPr lang="en-US" sz="200" dirty="0" err="1"/>
              <a:t>cardsuitnum</a:t>
            </a:r>
            <a:r>
              <a:rPr lang="en-US" sz="200" dirty="0"/>
              <a:t> == 1:</a:t>
            </a:r>
          </a:p>
          <a:p>
            <a:r>
              <a:rPr lang="en-US" sz="200" dirty="0"/>
              <a:t>		</a:t>
            </a:r>
            <a:r>
              <a:rPr lang="en-US" sz="200" dirty="0" err="1"/>
              <a:t>cardsuit</a:t>
            </a:r>
            <a:r>
              <a:rPr lang="en-US" sz="200" dirty="0"/>
              <a:t> = "of Diamonds"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cardsuitnum</a:t>
            </a:r>
            <a:r>
              <a:rPr lang="en-US" sz="200" dirty="0"/>
              <a:t> == 2:</a:t>
            </a:r>
          </a:p>
          <a:p>
            <a:r>
              <a:rPr lang="en-US" sz="200" dirty="0"/>
              <a:t>		</a:t>
            </a:r>
            <a:r>
              <a:rPr lang="en-US" sz="200" dirty="0" err="1"/>
              <a:t>cardsuit</a:t>
            </a:r>
            <a:r>
              <a:rPr lang="en-US" sz="200" dirty="0"/>
              <a:t> = "of Spades"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cardsuitnum</a:t>
            </a:r>
            <a:r>
              <a:rPr lang="en-US" sz="200" dirty="0"/>
              <a:t> == 3:</a:t>
            </a:r>
          </a:p>
          <a:p>
            <a:r>
              <a:rPr lang="en-US" sz="200" dirty="0"/>
              <a:t>		</a:t>
            </a:r>
            <a:r>
              <a:rPr lang="en-US" sz="200" dirty="0" err="1"/>
              <a:t>cardsuit</a:t>
            </a:r>
            <a:r>
              <a:rPr lang="en-US" sz="200" dirty="0"/>
              <a:t> = "of Clubs"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cardsuitnum</a:t>
            </a:r>
            <a:r>
              <a:rPr lang="en-US" sz="200" dirty="0"/>
              <a:t> == 4:</a:t>
            </a:r>
          </a:p>
          <a:p>
            <a:r>
              <a:rPr lang="en-US" sz="200" dirty="0"/>
              <a:t>		</a:t>
            </a:r>
            <a:r>
              <a:rPr lang="en-US" sz="200" dirty="0" err="1"/>
              <a:t>cardsuit</a:t>
            </a:r>
            <a:r>
              <a:rPr lang="en-US" sz="200" dirty="0"/>
              <a:t> = "of Hearts"</a:t>
            </a:r>
          </a:p>
          <a:p>
            <a:endParaRPr lang="en-US" sz="200" dirty="0"/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/>
              <a:t>#Displaying the Random Numbers to the Name's of the cards and adding the Suit</a:t>
            </a:r>
          </a:p>
          <a:p>
            <a:endParaRPr lang="en-US" sz="200" dirty="0"/>
          </a:p>
          <a:p>
            <a:r>
              <a:rPr lang="en-US" sz="200" dirty="0"/>
              <a:t>	if </a:t>
            </a:r>
            <a:r>
              <a:rPr lang="en-US" sz="200" dirty="0" err="1"/>
              <a:t>cardnum</a:t>
            </a:r>
            <a:r>
              <a:rPr lang="en-US" sz="200" dirty="0"/>
              <a:t> == 1:</a:t>
            </a:r>
          </a:p>
          <a:p>
            <a:r>
              <a:rPr lang="en-US" sz="200" dirty="0"/>
              <a:t>		print ("Your Card is Ace",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cardnum</a:t>
            </a:r>
            <a:r>
              <a:rPr lang="en-US" sz="200" dirty="0"/>
              <a:t> == 11:</a:t>
            </a:r>
          </a:p>
          <a:p>
            <a:r>
              <a:rPr lang="en-US" sz="200" dirty="0"/>
              <a:t>		print ("Your card is Jack",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cardnum</a:t>
            </a:r>
            <a:r>
              <a:rPr lang="en-US" sz="200" dirty="0"/>
              <a:t> == 12:</a:t>
            </a:r>
          </a:p>
          <a:p>
            <a:r>
              <a:rPr lang="en-US" sz="200" dirty="0"/>
              <a:t>		print ("Your card is Queen",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cardnum</a:t>
            </a:r>
            <a:r>
              <a:rPr lang="en-US" sz="200" dirty="0"/>
              <a:t> == 13:</a:t>
            </a:r>
          </a:p>
          <a:p>
            <a:r>
              <a:rPr lang="en-US" sz="200" dirty="0"/>
              <a:t>		print ("Your card is King",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else:</a:t>
            </a:r>
          </a:p>
          <a:p>
            <a:r>
              <a:rPr lang="en-US" sz="200" dirty="0"/>
              <a:t>		print ("Your card is",</a:t>
            </a:r>
            <a:r>
              <a:rPr lang="en-US" sz="200" dirty="0" err="1"/>
              <a:t>cardnum</a:t>
            </a:r>
            <a:r>
              <a:rPr lang="en-US" sz="200" dirty="0"/>
              <a:t>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</a:t>
            </a:r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/>
              <a:t>#Displaying a menu for the user to choose their next action</a:t>
            </a:r>
          </a:p>
          <a:p>
            <a:endParaRPr lang="en-US" sz="200" dirty="0"/>
          </a:p>
          <a:p>
            <a:r>
              <a:rPr lang="en-US" sz="200" dirty="0"/>
              <a:t>		print ("Guess higher or lower, or new card?")</a:t>
            </a:r>
          </a:p>
          <a:p>
            <a:r>
              <a:rPr lang="en-US" sz="200" dirty="0"/>
              <a:t>		menu = input("(t) for try and guess (n) for new card (x) to exit &gt;")</a:t>
            </a:r>
          </a:p>
          <a:p>
            <a:endParaRPr lang="en-US" sz="200" dirty="0"/>
          </a:p>
          <a:p>
            <a:r>
              <a:rPr lang="en-US" sz="200" dirty="0"/>
              <a:t>#if the user </a:t>
            </a:r>
            <a:r>
              <a:rPr lang="en-US" sz="200" dirty="0" err="1"/>
              <a:t>inpus</a:t>
            </a:r>
            <a:r>
              <a:rPr lang="en-US" sz="200" dirty="0"/>
              <a:t> "n" the program will generate a new card</a:t>
            </a:r>
          </a:p>
          <a:p>
            <a:endParaRPr lang="en-US" sz="200" dirty="0"/>
          </a:p>
          <a:p>
            <a:r>
              <a:rPr lang="en-US" sz="200" dirty="0"/>
              <a:t>	if menu == ("n"):</a:t>
            </a:r>
          </a:p>
          <a:p>
            <a:r>
              <a:rPr lang="en-US" sz="200" dirty="0"/>
              <a:t>		print ()</a:t>
            </a:r>
          </a:p>
          <a:p>
            <a:r>
              <a:rPr lang="en-US" sz="200" dirty="0"/>
              <a:t>	</a:t>
            </a:r>
          </a:p>
          <a:p>
            <a:r>
              <a:rPr lang="en-US" sz="200" dirty="0"/>
              <a:t># if the user inputs "x" the program will exit </a:t>
            </a:r>
          </a:p>
          <a:p>
            <a:endParaRPr lang="en-US" sz="200" dirty="0"/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menu == ("x"):</a:t>
            </a:r>
          </a:p>
          <a:p>
            <a:r>
              <a:rPr lang="en-US" sz="200" dirty="0"/>
              <a:t>		print ("Thankyou for using </a:t>
            </a:r>
            <a:r>
              <a:rPr lang="en-US" sz="200" dirty="0" err="1"/>
              <a:t>High_Low.py</a:t>
            </a:r>
            <a:r>
              <a:rPr lang="en-US" sz="200" dirty="0"/>
              <a:t>")</a:t>
            </a:r>
          </a:p>
          <a:p>
            <a:r>
              <a:rPr lang="en-US" sz="200" dirty="0"/>
              <a:t>		</a:t>
            </a:r>
            <a:r>
              <a:rPr lang="en-US" sz="200" dirty="0" err="1"/>
              <a:t>time.sleep</a:t>
            </a:r>
            <a:r>
              <a:rPr lang="en-US" sz="200" dirty="0"/>
              <a:t>(1)</a:t>
            </a:r>
          </a:p>
          <a:p>
            <a:r>
              <a:rPr lang="en-US" sz="200" dirty="0"/>
              <a:t>		print ("Shutting Down Safely!")</a:t>
            </a:r>
          </a:p>
          <a:p>
            <a:r>
              <a:rPr lang="en-US" sz="200" dirty="0"/>
              <a:t>		break</a:t>
            </a:r>
          </a:p>
          <a:p>
            <a:endParaRPr lang="en-US" sz="200" dirty="0"/>
          </a:p>
          <a:p>
            <a:r>
              <a:rPr lang="en-US" sz="200" dirty="0"/>
              <a:t>#-------------------------------------------------------------------------------------</a:t>
            </a:r>
          </a:p>
          <a:p>
            <a:endParaRPr lang="en-US" sz="200" dirty="0"/>
          </a:p>
          <a:p>
            <a:r>
              <a:rPr lang="en-US" sz="200" dirty="0"/>
              <a:t>#if the user inputs "t" the program will start the </a:t>
            </a:r>
            <a:r>
              <a:rPr lang="en-US" sz="200" dirty="0" err="1"/>
              <a:t>sequance</a:t>
            </a:r>
            <a:r>
              <a:rPr lang="en-US" sz="200" dirty="0"/>
              <a:t> of setting up variables for the guess</a:t>
            </a:r>
          </a:p>
          <a:p>
            <a:endParaRPr lang="en-US" sz="200" dirty="0"/>
          </a:p>
          <a:p>
            <a:endParaRPr lang="en-US" sz="200" dirty="0"/>
          </a:p>
          <a:p>
            <a:r>
              <a:rPr lang="en-US" sz="200" dirty="0"/>
              <a:t>	</a:t>
            </a:r>
            <a:r>
              <a:rPr lang="en-US" sz="200" dirty="0" err="1"/>
              <a:t>elif</a:t>
            </a:r>
            <a:r>
              <a:rPr lang="en-US" sz="200" dirty="0"/>
              <a:t> menu == ("t"):</a:t>
            </a:r>
          </a:p>
          <a:p>
            <a:r>
              <a:rPr lang="en-US" sz="200" dirty="0"/>
              <a:t>		</a:t>
            </a:r>
            <a:r>
              <a:rPr lang="en-US" sz="200" dirty="0" err="1"/>
              <a:t>old_card</a:t>
            </a:r>
            <a:r>
              <a:rPr lang="en-US" sz="200" dirty="0"/>
              <a:t> = </a:t>
            </a:r>
            <a:r>
              <a:rPr lang="en-US" sz="200" dirty="0" err="1"/>
              <a:t>cardnum</a:t>
            </a:r>
            <a:r>
              <a:rPr lang="en-US" sz="200" dirty="0"/>
              <a:t> #storing the old card to memory </a:t>
            </a:r>
          </a:p>
          <a:p>
            <a:r>
              <a:rPr lang="en-US" sz="200" dirty="0"/>
              <a:t>		</a:t>
            </a:r>
            <a:r>
              <a:rPr lang="en-US" sz="200" dirty="0" err="1"/>
              <a:t>old_suit</a:t>
            </a:r>
            <a:r>
              <a:rPr lang="en-US" sz="200" dirty="0"/>
              <a:t> = </a:t>
            </a:r>
            <a:r>
              <a:rPr lang="en-US" sz="200" dirty="0" err="1"/>
              <a:t>cardsuit</a:t>
            </a:r>
            <a:r>
              <a:rPr lang="en-US" sz="200" dirty="0"/>
              <a:t> # storing the old Suit to memory</a:t>
            </a:r>
          </a:p>
          <a:p>
            <a:endParaRPr lang="en-US" sz="200" dirty="0"/>
          </a:p>
          <a:p>
            <a:r>
              <a:rPr lang="en-US" sz="200" dirty="0"/>
              <a:t>#Generating new cards</a:t>
            </a:r>
          </a:p>
          <a:p>
            <a:endParaRPr lang="en-US" sz="200" dirty="0"/>
          </a:p>
          <a:p>
            <a:r>
              <a:rPr lang="en-US" sz="200" dirty="0"/>
              <a:t>		</a:t>
            </a:r>
            <a:r>
              <a:rPr lang="en-US" sz="200" dirty="0" err="1"/>
              <a:t>cardnum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(1, 13)</a:t>
            </a:r>
          </a:p>
          <a:p>
            <a:r>
              <a:rPr lang="en-US" sz="200" dirty="0"/>
              <a:t>		</a:t>
            </a:r>
            <a:r>
              <a:rPr lang="en-US" sz="200" dirty="0" err="1"/>
              <a:t>cardsuitnum</a:t>
            </a:r>
            <a:r>
              <a:rPr lang="en-US" sz="200" dirty="0"/>
              <a:t> = </a:t>
            </a:r>
            <a:r>
              <a:rPr lang="en-US" sz="200" dirty="0" err="1"/>
              <a:t>random.randint</a:t>
            </a:r>
            <a:r>
              <a:rPr lang="en-US" sz="200" dirty="0"/>
              <a:t>(1, 4)</a:t>
            </a:r>
          </a:p>
          <a:p>
            <a:endParaRPr lang="en-US" sz="200" dirty="0"/>
          </a:p>
          <a:p>
            <a:r>
              <a:rPr lang="en-US" sz="200" dirty="0"/>
              <a:t>#creating a menu that is </a:t>
            </a:r>
            <a:r>
              <a:rPr lang="en-US" sz="200" dirty="0" err="1"/>
              <a:t>apeeling</a:t>
            </a:r>
            <a:r>
              <a:rPr lang="en-US" sz="200" dirty="0"/>
              <a:t> to the user</a:t>
            </a:r>
          </a:p>
          <a:p>
            <a:endParaRPr lang="en-US" sz="200" dirty="0"/>
          </a:p>
          <a:p>
            <a:r>
              <a:rPr lang="en-US" sz="200" dirty="0"/>
              <a:t>		print ("")</a:t>
            </a:r>
          </a:p>
          <a:p>
            <a:r>
              <a:rPr lang="en-US" sz="200" dirty="0"/>
              <a:t>		print ("          Card Number        ")</a:t>
            </a:r>
          </a:p>
          <a:p>
            <a:r>
              <a:rPr lang="en-US" sz="200" dirty="0"/>
              <a:t>		print ("           1 = Higher        ")</a:t>
            </a:r>
          </a:p>
          <a:p>
            <a:r>
              <a:rPr lang="en-US" sz="200" dirty="0"/>
              <a:t>		print ("           2 = Lower         ")</a:t>
            </a:r>
          </a:p>
          <a:p>
            <a:r>
              <a:rPr lang="en-US" sz="200" dirty="0"/>
              <a:t>		print ("")</a:t>
            </a:r>
          </a:p>
          <a:p>
            <a:r>
              <a:rPr lang="en-US" sz="200" dirty="0"/>
              <a:t>			</a:t>
            </a:r>
          </a:p>
          <a:p>
            <a:endParaRPr lang="en-US" sz="200" dirty="0"/>
          </a:p>
          <a:p>
            <a:r>
              <a:rPr lang="en-US" sz="200" dirty="0"/>
              <a:t>		</a:t>
            </a:r>
            <a:r>
              <a:rPr lang="en-US" sz="200" dirty="0" err="1"/>
              <a:t>user_guess</a:t>
            </a:r>
            <a:r>
              <a:rPr lang="en-US" sz="200" dirty="0"/>
              <a:t> = int(input("Higher or Lower? &gt;")) #asking the user </a:t>
            </a:r>
            <a:r>
              <a:rPr lang="en-US" sz="200" dirty="0" err="1"/>
              <a:t>fot</a:t>
            </a:r>
            <a:r>
              <a:rPr lang="en-US" sz="200" dirty="0"/>
              <a:t> their guess </a:t>
            </a:r>
          </a:p>
          <a:p>
            <a:r>
              <a:rPr lang="en-US" sz="200" dirty="0"/>
              <a:t>		</a:t>
            </a:r>
          </a:p>
          <a:p>
            <a:r>
              <a:rPr lang="en-US" sz="200" dirty="0"/>
              <a:t>#working out if higher or lower</a:t>
            </a:r>
          </a:p>
          <a:p>
            <a:endParaRPr lang="en-US" sz="200" dirty="0"/>
          </a:p>
          <a:p>
            <a:r>
              <a:rPr lang="en-US" sz="200" dirty="0"/>
              <a:t>		if </a:t>
            </a:r>
            <a:r>
              <a:rPr lang="en-US" sz="200" dirty="0" err="1"/>
              <a:t>user_guess</a:t>
            </a:r>
            <a:r>
              <a:rPr lang="en-US" sz="200" dirty="0"/>
              <a:t> == 1: #checking if the users input was 1</a:t>
            </a:r>
          </a:p>
          <a:p>
            <a:r>
              <a:rPr lang="en-US" sz="200" dirty="0"/>
              <a:t>			</a:t>
            </a:r>
            <a:r>
              <a:rPr lang="en-US" sz="200" dirty="0" err="1"/>
              <a:t>user_guess</a:t>
            </a:r>
            <a:r>
              <a:rPr lang="en-US" sz="200" dirty="0"/>
              <a:t> = </a:t>
            </a:r>
            <a:r>
              <a:rPr lang="en-US" sz="200" dirty="0" err="1"/>
              <a:t>cardnum</a:t>
            </a:r>
            <a:r>
              <a:rPr lang="en-US" sz="200" dirty="0"/>
              <a:t> + 1 #changing the users guess to the old card + 1</a:t>
            </a:r>
          </a:p>
          <a:p>
            <a:endParaRPr lang="en-US" sz="200" dirty="0"/>
          </a:p>
          <a:p>
            <a:r>
              <a:rPr lang="en-US" sz="200" dirty="0"/>
              <a:t>	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user_guess</a:t>
            </a:r>
            <a:r>
              <a:rPr lang="en-US" sz="200" dirty="0"/>
              <a:t> == 2: #checking if the users input was 2</a:t>
            </a:r>
          </a:p>
          <a:p>
            <a:r>
              <a:rPr lang="en-US" sz="200" dirty="0"/>
              <a:t>			</a:t>
            </a:r>
            <a:r>
              <a:rPr lang="en-US" sz="200" dirty="0" err="1"/>
              <a:t>user_guess</a:t>
            </a:r>
            <a:r>
              <a:rPr lang="en-US" sz="200" dirty="0"/>
              <a:t> = </a:t>
            </a:r>
            <a:r>
              <a:rPr lang="en-US" sz="200" dirty="0" err="1"/>
              <a:t>cardnum</a:t>
            </a:r>
            <a:r>
              <a:rPr lang="en-US" sz="200" dirty="0"/>
              <a:t> - 1 #changing the users guess to the old card - 1</a:t>
            </a:r>
          </a:p>
          <a:p>
            <a:endParaRPr lang="en-US" sz="200" dirty="0"/>
          </a:p>
          <a:p>
            <a:r>
              <a:rPr lang="en-US" sz="200" dirty="0"/>
              <a:t>		if </a:t>
            </a:r>
            <a:r>
              <a:rPr lang="en-US" sz="200" dirty="0" err="1"/>
              <a:t>user_guess</a:t>
            </a:r>
            <a:r>
              <a:rPr lang="en-US" sz="200" dirty="0"/>
              <a:t> &gt; </a:t>
            </a:r>
            <a:r>
              <a:rPr lang="en-US" sz="200" dirty="0" err="1"/>
              <a:t>cardnum</a:t>
            </a:r>
            <a:r>
              <a:rPr lang="en-US" sz="200" dirty="0"/>
              <a:t>: #comparison for win</a:t>
            </a:r>
          </a:p>
          <a:p>
            <a:r>
              <a:rPr lang="en-US" sz="200" dirty="0"/>
              <a:t>			print ("Congratulations, You Win! ") </a:t>
            </a:r>
          </a:p>
          <a:p>
            <a:r>
              <a:rPr lang="en-US" sz="200" dirty="0"/>
              <a:t>		</a:t>
            </a:r>
            <a:r>
              <a:rPr lang="en-US" sz="200" dirty="0" err="1"/>
              <a:t>elif</a:t>
            </a:r>
            <a:r>
              <a:rPr lang="en-US" sz="200" dirty="0"/>
              <a:t> </a:t>
            </a:r>
            <a:r>
              <a:rPr lang="en-US" sz="200" dirty="0" err="1"/>
              <a:t>user_guess</a:t>
            </a:r>
            <a:r>
              <a:rPr lang="en-US" sz="200" dirty="0"/>
              <a:t> &lt; </a:t>
            </a:r>
            <a:r>
              <a:rPr lang="en-US" sz="200" dirty="0" err="1"/>
              <a:t>cardnum</a:t>
            </a:r>
            <a:r>
              <a:rPr lang="en-US" sz="200" dirty="0"/>
              <a:t>:</a:t>
            </a:r>
          </a:p>
          <a:p>
            <a:r>
              <a:rPr lang="en-US" sz="200" dirty="0"/>
              <a:t>			print ("Sorry, You Loose! ") #comparison for loose</a:t>
            </a:r>
          </a:p>
          <a:p>
            <a:r>
              <a:rPr lang="en-US" sz="200" dirty="0"/>
              <a:t>		print ("The card was the", </a:t>
            </a:r>
            <a:r>
              <a:rPr lang="en-US" sz="200" dirty="0" err="1"/>
              <a:t>cardnum</a:t>
            </a:r>
            <a:r>
              <a:rPr lang="en-US" sz="200" dirty="0"/>
              <a:t>, </a:t>
            </a:r>
            <a:r>
              <a:rPr lang="en-US" sz="200" dirty="0" err="1"/>
              <a:t>cardsuit</a:t>
            </a:r>
            <a:r>
              <a:rPr lang="en-US" sz="200" dirty="0"/>
              <a:t>)</a:t>
            </a:r>
          </a:p>
          <a:p>
            <a:r>
              <a:rPr lang="en-US" sz="200" dirty="0"/>
              <a:t>		</a:t>
            </a:r>
            <a:r>
              <a:rPr lang="en-US" sz="200" dirty="0" err="1"/>
              <a:t>time.sleep</a:t>
            </a:r>
            <a:r>
              <a:rPr lang="en-US" sz="200" dirty="0"/>
              <a:t>(1)</a:t>
            </a:r>
          </a:p>
          <a:p>
            <a:r>
              <a:rPr lang="en-US" sz="200" dirty="0"/>
              <a:t>		print (line)</a:t>
            </a:r>
          </a:p>
          <a:p>
            <a:endParaRPr lang="en-US" sz="200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A5DA1F4-9D5D-2FD4-AFCA-EECC0A430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993" y="1731723"/>
            <a:ext cx="3054484" cy="4304885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991BC0D6-32FD-9905-65B1-7DD0B2811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9332"/>
            <a:ext cx="2651712" cy="3059668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AFFAF4A3-9577-F053-EA9B-33B968330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273111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07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2222</Words>
  <Application>Microsoft Macintosh PowerPoint</Application>
  <PresentationFormat>Widescreen</PresentationFormat>
  <Paragraphs>356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 2013 - 2022</vt:lpstr>
      <vt:lpstr>Week4Tasks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Week4Tasks</dc:title>
  <dc:creator>VERMA Yumi</dc:creator>
  <cp:lastModifiedBy>VERMA Yumi</cp:lastModifiedBy>
  <cp:revision>1</cp:revision>
  <dcterms:created xsi:type="dcterms:W3CDTF">2023-02-02T01:16:34Z</dcterms:created>
  <dcterms:modified xsi:type="dcterms:W3CDTF">2023-02-02T02:14:12Z</dcterms:modified>
</cp:coreProperties>
</file>

<file path=docProps/thumbnail.jpeg>
</file>